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mo Bold" panose="020B0604020202020204" charset="0"/>
      <p:regular r:id="rId7"/>
    </p:embeddedFont>
    <p:embeddedFont>
      <p:font typeface="Montserrat" panose="00000500000000000000" pitchFamily="2" charset="0"/>
      <p:regular r:id="rId8"/>
    </p:embeddedFont>
    <p:embeddedFont>
      <p:font typeface="Montserrat Bold" panose="00000800000000000000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77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2960" y="638165"/>
            <a:ext cx="1257395" cy="19069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70"/>
                </a:lnTo>
                <a:lnTo>
                  <a:pt x="0" y="19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2960" y="9638395"/>
            <a:ext cx="1257395" cy="19069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69"/>
                </a:lnTo>
                <a:lnTo>
                  <a:pt x="0" y="1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84662" y="638165"/>
            <a:ext cx="1257395" cy="19069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70"/>
                </a:lnTo>
                <a:lnTo>
                  <a:pt x="0" y="19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84662" y="9638395"/>
            <a:ext cx="1257395" cy="19069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69"/>
                </a:lnTo>
                <a:lnTo>
                  <a:pt x="0" y="1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23072" y="1749026"/>
            <a:ext cx="4124325" cy="1009650"/>
            <a:chOff x="0" y="0"/>
            <a:chExt cx="5499100" cy="1346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99100" cy="1346200"/>
            </a:xfrm>
            <a:custGeom>
              <a:avLst/>
              <a:gdLst/>
              <a:ahLst/>
              <a:cxnLst/>
              <a:rect l="l" t="t" r="r" b="b"/>
              <a:pathLst>
                <a:path w="5499100" h="1346200">
                  <a:moveTo>
                    <a:pt x="0" y="0"/>
                  </a:moveTo>
                  <a:lnTo>
                    <a:pt x="5499100" y="0"/>
                  </a:lnTo>
                  <a:lnTo>
                    <a:pt x="5499100" y="1346200"/>
                  </a:lnTo>
                  <a:lnTo>
                    <a:pt x="0" y="134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8355" b="-835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1199247" y="2180615"/>
            <a:ext cx="5885564" cy="5908586"/>
          </a:xfrm>
          <a:custGeom>
            <a:avLst/>
            <a:gdLst/>
            <a:ahLst/>
            <a:cxnLst/>
            <a:rect l="l" t="t" r="r" b="b"/>
            <a:pathLst>
              <a:path w="5885564" h="5908586">
                <a:moveTo>
                  <a:pt x="0" y="0"/>
                </a:moveTo>
                <a:lnTo>
                  <a:pt x="5885565" y="0"/>
                </a:lnTo>
                <a:lnTo>
                  <a:pt x="5885565" y="5908586"/>
                </a:lnTo>
                <a:lnTo>
                  <a:pt x="0" y="59085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42960" y="3850469"/>
            <a:ext cx="6632638" cy="40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4"/>
              </a:lnSpc>
            </a:pPr>
            <a:r>
              <a:rPr lang="en-US" sz="801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Guida alla profilazione</a:t>
            </a:r>
          </a:p>
          <a:p>
            <a:pPr algn="l">
              <a:lnSpc>
                <a:spcPts val="3461"/>
              </a:lnSpc>
            </a:pPr>
            <a:endParaRPr lang="en-US" sz="801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450"/>
              </a:lnSpc>
            </a:pPr>
            <a:r>
              <a:rPr lang="en-US" sz="2990" spc="2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Segui questi pochi semplici step e ricevi solo i bandi adatti per la tua attività!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2950" y="8849535"/>
            <a:ext cx="4911179" cy="36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9"/>
              </a:lnSpc>
            </a:pPr>
            <a:r>
              <a:rPr lang="en-US" sz="2128" b="1" spc="59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https://bandi.simatica.it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73" y="1709514"/>
            <a:ext cx="13877925" cy="6934200"/>
            <a:chOff x="0" y="0"/>
            <a:chExt cx="18503900" cy="924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03900" cy="9245600"/>
            </a:xfrm>
            <a:custGeom>
              <a:avLst/>
              <a:gdLst/>
              <a:ahLst/>
              <a:cxnLst/>
              <a:rect l="l" t="t" r="r" b="b"/>
              <a:pathLst>
                <a:path w="18503900" h="9245600">
                  <a:moveTo>
                    <a:pt x="0" y="0"/>
                  </a:moveTo>
                  <a:lnTo>
                    <a:pt x="18503900" y="0"/>
                  </a:lnTo>
                  <a:lnTo>
                    <a:pt x="18503900" y="9245600"/>
                  </a:lnTo>
                  <a:lnTo>
                    <a:pt x="0" y="9245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210" r="-521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153400" y="4988150"/>
            <a:ext cx="8933719" cy="4867256"/>
            <a:chOff x="-4610554" y="-1357227"/>
            <a:chExt cx="12494436" cy="6807200"/>
          </a:xfrm>
        </p:grpSpPr>
        <p:sp>
          <p:nvSpPr>
            <p:cNvPr id="5" name="Freeform 5"/>
            <p:cNvSpPr/>
            <p:nvPr/>
          </p:nvSpPr>
          <p:spPr>
            <a:xfrm>
              <a:off x="-4610554" y="-1357227"/>
              <a:ext cx="12494436" cy="6807200"/>
            </a:xfrm>
            <a:custGeom>
              <a:avLst/>
              <a:gdLst/>
              <a:ahLst/>
              <a:cxnLst/>
              <a:rect l="l" t="t" r="r" b="b"/>
              <a:pathLst>
                <a:path w="12494436" h="6807200">
                  <a:moveTo>
                    <a:pt x="0" y="0"/>
                  </a:moveTo>
                  <a:lnTo>
                    <a:pt x="12494436" y="0"/>
                  </a:lnTo>
                  <a:lnTo>
                    <a:pt x="12494436" y="6807200"/>
                  </a:lnTo>
                  <a:lnTo>
                    <a:pt x="0" y="680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11" r="-2011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90635" y="347343"/>
            <a:ext cx="1565272" cy="1565272"/>
            <a:chOff x="0" y="0"/>
            <a:chExt cx="1565275" cy="156527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438148" cy="1438275"/>
            </a:xfrm>
            <a:custGeom>
              <a:avLst/>
              <a:gdLst/>
              <a:ahLst/>
              <a:cxnLst/>
              <a:rect l="l" t="t" r="r" b="b"/>
              <a:pathLst>
                <a:path w="1438148" h="1438275">
                  <a:moveTo>
                    <a:pt x="719074" y="42672"/>
                  </a:moveTo>
                  <a:cubicBezTo>
                    <a:pt x="1092073" y="42672"/>
                    <a:pt x="1395603" y="346075"/>
                    <a:pt x="1395603" y="719201"/>
                  </a:cubicBezTo>
                  <a:cubicBezTo>
                    <a:pt x="1395603" y="1092327"/>
                    <a:pt x="1092200" y="1395603"/>
                    <a:pt x="719074" y="1395603"/>
                  </a:cubicBezTo>
                  <a:cubicBezTo>
                    <a:pt x="345948" y="1395603"/>
                    <a:pt x="42672" y="1092200"/>
                    <a:pt x="42672" y="719074"/>
                  </a:cubicBezTo>
                  <a:cubicBezTo>
                    <a:pt x="42672" y="345948"/>
                    <a:pt x="346075" y="42672"/>
                    <a:pt x="719074" y="42672"/>
                  </a:cubicBezTo>
                  <a:close/>
                  <a:moveTo>
                    <a:pt x="718058" y="0"/>
                  </a:moveTo>
                  <a:cubicBezTo>
                    <a:pt x="321945" y="635"/>
                    <a:pt x="0" y="322834"/>
                    <a:pt x="0" y="719074"/>
                  </a:cubicBezTo>
                  <a:cubicBezTo>
                    <a:pt x="0" y="1115695"/>
                    <a:pt x="322580" y="1438275"/>
                    <a:pt x="719074" y="1438275"/>
                  </a:cubicBezTo>
                  <a:cubicBezTo>
                    <a:pt x="1115568" y="1438275"/>
                    <a:pt x="1438148" y="1115695"/>
                    <a:pt x="1438148" y="719074"/>
                  </a:cubicBezTo>
                  <a:cubicBezTo>
                    <a:pt x="1438275" y="322834"/>
                    <a:pt x="1116330" y="635"/>
                    <a:pt x="720217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65099" y="603885"/>
              <a:ext cx="183769" cy="370332"/>
            </a:xfrm>
            <a:custGeom>
              <a:avLst/>
              <a:gdLst/>
              <a:ahLst/>
              <a:cxnLst/>
              <a:rect l="l" t="t" r="r" b="b"/>
              <a:pathLst>
                <a:path w="183769" h="370332">
                  <a:moveTo>
                    <a:pt x="183769" y="370332"/>
                  </a:moveTo>
                  <a:lnTo>
                    <a:pt x="105537" y="370332"/>
                  </a:lnTo>
                  <a:lnTo>
                    <a:pt x="105537" y="156337"/>
                  </a:lnTo>
                  <a:lnTo>
                    <a:pt x="106299" y="121158"/>
                  </a:lnTo>
                  <a:lnTo>
                    <a:pt x="107442" y="82677"/>
                  </a:lnTo>
                  <a:cubicBezTo>
                    <a:pt x="94361" y="95758"/>
                    <a:pt x="85344" y="104394"/>
                    <a:pt x="80518" y="108077"/>
                  </a:cubicBezTo>
                  <a:lnTo>
                    <a:pt x="37846" y="142113"/>
                  </a:lnTo>
                  <a:lnTo>
                    <a:pt x="0" y="94996"/>
                  </a:lnTo>
                  <a:lnTo>
                    <a:pt x="119380" y="0"/>
                  </a:lnTo>
                  <a:lnTo>
                    <a:pt x="183769" y="0"/>
                  </a:lnTo>
                  <a:lnTo>
                    <a:pt x="183769" y="370332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3097479" y="1800488"/>
            <a:ext cx="1767802" cy="1341282"/>
          </a:xfrm>
          <a:custGeom>
            <a:avLst/>
            <a:gdLst/>
            <a:ahLst/>
            <a:cxnLst/>
            <a:rect l="l" t="t" r="r" b="b"/>
            <a:pathLst>
              <a:path w="1767802" h="1341282">
                <a:moveTo>
                  <a:pt x="0" y="0"/>
                </a:moveTo>
                <a:lnTo>
                  <a:pt x="1767802" y="0"/>
                </a:lnTo>
                <a:lnTo>
                  <a:pt x="1767802" y="1341282"/>
                </a:lnTo>
                <a:lnTo>
                  <a:pt x="0" y="1341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053892" y="2828788"/>
            <a:ext cx="1633908" cy="1607064"/>
            <a:chOff x="0" y="0"/>
            <a:chExt cx="1689100" cy="1689100"/>
          </a:xfrm>
        </p:grpSpPr>
        <p:sp>
          <p:nvSpPr>
            <p:cNvPr id="13" name="Freeform 13"/>
            <p:cNvSpPr/>
            <p:nvPr/>
          </p:nvSpPr>
          <p:spPr>
            <a:xfrm>
              <a:off x="63500" y="63500"/>
              <a:ext cx="1562101" cy="1562100"/>
            </a:xfrm>
            <a:custGeom>
              <a:avLst/>
              <a:gdLst/>
              <a:ahLst/>
              <a:cxnLst/>
              <a:rect l="l" t="t" r="r" b="b"/>
              <a:pathLst>
                <a:path w="1562101" h="1562100">
                  <a:moveTo>
                    <a:pt x="781051" y="46355"/>
                  </a:moveTo>
                  <a:cubicBezTo>
                    <a:pt x="1186181" y="46355"/>
                    <a:pt x="1515746" y="375920"/>
                    <a:pt x="1515746" y="781050"/>
                  </a:cubicBezTo>
                  <a:cubicBezTo>
                    <a:pt x="1515746" y="1186180"/>
                    <a:pt x="1186181" y="1515745"/>
                    <a:pt x="781051" y="1515745"/>
                  </a:cubicBezTo>
                  <a:cubicBezTo>
                    <a:pt x="375920" y="1515745"/>
                    <a:pt x="46355" y="1186180"/>
                    <a:pt x="46355" y="781050"/>
                  </a:cubicBezTo>
                  <a:cubicBezTo>
                    <a:pt x="46355" y="375920"/>
                    <a:pt x="375920" y="46355"/>
                    <a:pt x="781051" y="46355"/>
                  </a:cubicBezTo>
                  <a:close/>
                  <a:moveTo>
                    <a:pt x="781051" y="0"/>
                  </a:moveTo>
                  <a:cubicBezTo>
                    <a:pt x="350774" y="0"/>
                    <a:pt x="762" y="349504"/>
                    <a:pt x="0" y="779526"/>
                  </a:cubicBezTo>
                  <a:lnTo>
                    <a:pt x="0" y="782574"/>
                  </a:lnTo>
                  <a:cubicBezTo>
                    <a:pt x="889" y="1212596"/>
                    <a:pt x="350774" y="1562100"/>
                    <a:pt x="781051" y="1562100"/>
                  </a:cubicBezTo>
                  <a:cubicBezTo>
                    <a:pt x="1211835" y="1562100"/>
                    <a:pt x="1562102" y="1211834"/>
                    <a:pt x="1562102" y="781050"/>
                  </a:cubicBezTo>
                  <a:cubicBezTo>
                    <a:pt x="1562102" y="350266"/>
                    <a:pt x="1211835" y="0"/>
                    <a:pt x="781051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705105" y="644525"/>
              <a:ext cx="282448" cy="408178"/>
            </a:xfrm>
            <a:custGeom>
              <a:avLst/>
              <a:gdLst/>
              <a:ahLst/>
              <a:cxnLst/>
              <a:rect l="l" t="t" r="r" b="b"/>
              <a:pathLst>
                <a:path w="282448" h="408178">
                  <a:moveTo>
                    <a:pt x="282448" y="408051"/>
                  </a:moveTo>
                  <a:lnTo>
                    <a:pt x="1270" y="408051"/>
                  </a:lnTo>
                  <a:lnTo>
                    <a:pt x="1270" y="349123"/>
                  </a:lnTo>
                  <a:lnTo>
                    <a:pt x="102108" y="247142"/>
                  </a:lnTo>
                  <a:cubicBezTo>
                    <a:pt x="132207" y="216662"/>
                    <a:pt x="151638" y="195072"/>
                    <a:pt x="160655" y="183388"/>
                  </a:cubicBezTo>
                  <a:cubicBezTo>
                    <a:pt x="170053" y="171577"/>
                    <a:pt x="176530" y="160655"/>
                    <a:pt x="180594" y="150495"/>
                  </a:cubicBezTo>
                  <a:cubicBezTo>
                    <a:pt x="184658" y="140335"/>
                    <a:pt x="186690" y="129794"/>
                    <a:pt x="186690" y="119253"/>
                  </a:cubicBezTo>
                  <a:cubicBezTo>
                    <a:pt x="186690" y="102997"/>
                    <a:pt x="182245" y="91186"/>
                    <a:pt x="173228" y="83058"/>
                  </a:cubicBezTo>
                  <a:cubicBezTo>
                    <a:pt x="164338" y="75311"/>
                    <a:pt x="152527" y="71247"/>
                    <a:pt x="137414" y="71247"/>
                  </a:cubicBezTo>
                  <a:cubicBezTo>
                    <a:pt x="121920" y="71247"/>
                    <a:pt x="106553" y="74930"/>
                    <a:pt x="91948" y="81788"/>
                  </a:cubicBezTo>
                  <a:cubicBezTo>
                    <a:pt x="77343" y="89154"/>
                    <a:pt x="61849" y="99314"/>
                    <a:pt x="45974" y="112268"/>
                  </a:cubicBezTo>
                  <a:lnTo>
                    <a:pt x="0" y="57785"/>
                  </a:lnTo>
                  <a:cubicBezTo>
                    <a:pt x="19939" y="41148"/>
                    <a:pt x="36195" y="28956"/>
                    <a:pt x="49149" y="21971"/>
                  </a:cubicBezTo>
                  <a:cubicBezTo>
                    <a:pt x="62103" y="14986"/>
                    <a:pt x="76327" y="9779"/>
                    <a:pt x="91821" y="5715"/>
                  </a:cubicBezTo>
                  <a:cubicBezTo>
                    <a:pt x="107315" y="2032"/>
                    <a:pt x="124333" y="0"/>
                    <a:pt x="143383" y="0"/>
                  </a:cubicBezTo>
                  <a:cubicBezTo>
                    <a:pt x="168529" y="0"/>
                    <a:pt x="190500" y="4445"/>
                    <a:pt x="210058" y="13843"/>
                  </a:cubicBezTo>
                  <a:cubicBezTo>
                    <a:pt x="229108" y="23241"/>
                    <a:pt x="244221" y="35814"/>
                    <a:pt x="254762" y="52451"/>
                  </a:cubicBezTo>
                  <a:cubicBezTo>
                    <a:pt x="265303" y="69088"/>
                    <a:pt x="270637" y="87757"/>
                    <a:pt x="270637" y="108966"/>
                  </a:cubicBezTo>
                  <a:cubicBezTo>
                    <a:pt x="270637" y="127635"/>
                    <a:pt x="267335" y="144780"/>
                    <a:pt x="260858" y="161036"/>
                  </a:cubicBezTo>
                  <a:cubicBezTo>
                    <a:pt x="254381" y="177292"/>
                    <a:pt x="244221" y="193929"/>
                    <a:pt x="230759" y="211074"/>
                  </a:cubicBezTo>
                  <a:cubicBezTo>
                    <a:pt x="216916" y="228092"/>
                    <a:pt x="192913" y="252476"/>
                    <a:pt x="158369" y="283845"/>
                  </a:cubicBezTo>
                  <a:lnTo>
                    <a:pt x="106807" y="332613"/>
                  </a:lnTo>
                  <a:lnTo>
                    <a:pt x="106807" y="336296"/>
                  </a:lnTo>
                  <a:lnTo>
                    <a:pt x="282067" y="336296"/>
                  </a:lnTo>
                  <a:lnTo>
                    <a:pt x="282067" y="408178"/>
                  </a:lnTo>
                  <a:lnTo>
                    <a:pt x="282448" y="408178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731803" y="4539722"/>
            <a:ext cx="3946597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2745" spc="2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Inserisci</a:t>
            </a:r>
            <a:r>
              <a:rPr lang="en-US" sz="2745" spc="2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 </a:t>
            </a:r>
            <a:r>
              <a:rPr lang="en-US" sz="2745" spc="2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tue</a:t>
            </a:r>
            <a:r>
              <a:rPr lang="en-US" sz="2745" spc="2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45" spc="2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credenziali</a:t>
            </a:r>
            <a:r>
              <a:rPr lang="en-US" sz="2745" spc="2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di accesso e </a:t>
            </a:r>
            <a:r>
              <a:rPr lang="en-US" sz="2745" spc="2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clicca</a:t>
            </a:r>
            <a:r>
              <a:rPr lang="en-US" sz="2745" spc="2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45" spc="2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2745" spc="2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"Login"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58610" y="652561"/>
            <a:ext cx="3885390" cy="94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9"/>
              </a:lnSpc>
            </a:pPr>
            <a:r>
              <a:rPr lang="en-US" sz="2145" spc="2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vai</a:t>
            </a:r>
            <a:r>
              <a:rPr lang="en-US" sz="2145" spc="2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45" spc="2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sul</a:t>
            </a:r>
            <a:r>
              <a:rPr lang="en-US" sz="2145" spc="2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45" spc="2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sito</a:t>
            </a:r>
            <a:r>
              <a:rPr lang="en-US" sz="2145" spc="2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https://bandi.simatica.it e </a:t>
            </a:r>
            <a:r>
              <a:rPr lang="en-US" sz="2145" spc="2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clicca</a:t>
            </a:r>
            <a:r>
              <a:rPr lang="en-US" sz="2145" spc="2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45" spc="2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sul</a:t>
            </a:r>
            <a:r>
              <a:rPr lang="en-US" sz="2145" spc="2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45" spc="2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pulsante</a:t>
            </a:r>
            <a:r>
              <a:rPr lang="en-US" sz="2145" spc="2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di login</a:t>
            </a:r>
          </a:p>
        </p:txBody>
      </p:sp>
      <p:sp>
        <p:nvSpPr>
          <p:cNvPr id="16" name="Freeform 16"/>
          <p:cNvSpPr/>
          <p:nvPr/>
        </p:nvSpPr>
        <p:spPr>
          <a:xfrm>
            <a:off x="13373910" y="7690388"/>
            <a:ext cx="1767802" cy="1341282"/>
          </a:xfrm>
          <a:custGeom>
            <a:avLst/>
            <a:gdLst/>
            <a:ahLst/>
            <a:cxnLst/>
            <a:rect l="l" t="t" r="r" b="b"/>
            <a:pathLst>
              <a:path w="1767802" h="1341282">
                <a:moveTo>
                  <a:pt x="0" y="0"/>
                </a:moveTo>
                <a:lnTo>
                  <a:pt x="1767802" y="0"/>
                </a:lnTo>
                <a:lnTo>
                  <a:pt x="1767802" y="1341282"/>
                </a:lnTo>
                <a:lnTo>
                  <a:pt x="0" y="1341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8072" y="3959414"/>
            <a:ext cx="8267700" cy="5448300"/>
            <a:chOff x="0" y="0"/>
            <a:chExt cx="11023600" cy="726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23600" cy="7264400"/>
            </a:xfrm>
            <a:custGeom>
              <a:avLst/>
              <a:gdLst/>
              <a:ahLst/>
              <a:cxnLst/>
              <a:rect l="l" t="t" r="r" b="b"/>
              <a:pathLst>
                <a:path w="11023600" h="7264400">
                  <a:moveTo>
                    <a:pt x="0" y="0"/>
                  </a:moveTo>
                  <a:lnTo>
                    <a:pt x="11023600" y="0"/>
                  </a:lnTo>
                  <a:lnTo>
                    <a:pt x="11023600" y="7264400"/>
                  </a:lnTo>
                  <a:lnTo>
                    <a:pt x="0" y="726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7812" b="-1781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680079" y="765515"/>
            <a:ext cx="1460497" cy="1460497"/>
            <a:chOff x="0" y="0"/>
            <a:chExt cx="1460500" cy="1460500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333500" cy="1333501"/>
            </a:xfrm>
            <a:custGeom>
              <a:avLst/>
              <a:gdLst/>
              <a:ahLst/>
              <a:cxnLst/>
              <a:rect l="l" t="t" r="r" b="b"/>
              <a:pathLst>
                <a:path w="1333500" h="1333501">
                  <a:moveTo>
                    <a:pt x="666750" y="39497"/>
                  </a:moveTo>
                  <a:cubicBezTo>
                    <a:pt x="1012571" y="39497"/>
                    <a:pt x="1294003" y="320802"/>
                    <a:pt x="1294003" y="666750"/>
                  </a:cubicBezTo>
                  <a:cubicBezTo>
                    <a:pt x="1294003" y="1012699"/>
                    <a:pt x="1012571" y="1294004"/>
                    <a:pt x="666750" y="1294004"/>
                  </a:cubicBezTo>
                  <a:cubicBezTo>
                    <a:pt x="320929" y="1294004"/>
                    <a:pt x="39497" y="1012572"/>
                    <a:pt x="39497" y="666750"/>
                  </a:cubicBezTo>
                  <a:cubicBezTo>
                    <a:pt x="39497" y="320929"/>
                    <a:pt x="320929" y="39497"/>
                    <a:pt x="666750" y="39497"/>
                  </a:cubicBezTo>
                  <a:close/>
                  <a:moveTo>
                    <a:pt x="666750" y="0"/>
                  </a:moveTo>
                  <a:cubicBezTo>
                    <a:pt x="299085" y="0"/>
                    <a:pt x="0" y="299085"/>
                    <a:pt x="0" y="666750"/>
                  </a:cubicBezTo>
                  <a:cubicBezTo>
                    <a:pt x="0" y="1034162"/>
                    <a:pt x="298450" y="1332993"/>
                    <a:pt x="665734" y="1333501"/>
                  </a:cubicBezTo>
                  <a:lnTo>
                    <a:pt x="667766" y="1333501"/>
                  </a:lnTo>
                  <a:cubicBezTo>
                    <a:pt x="1034796" y="1332993"/>
                    <a:pt x="1333119" y="1034543"/>
                    <a:pt x="1333500" y="667512"/>
                  </a:cubicBezTo>
                  <a:lnTo>
                    <a:pt x="1333500" y="666115"/>
                  </a:lnTo>
                  <a:cubicBezTo>
                    <a:pt x="1333119" y="298704"/>
                    <a:pt x="1034288" y="0"/>
                    <a:pt x="66675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10743" y="560324"/>
              <a:ext cx="237998" cy="352425"/>
            </a:xfrm>
            <a:custGeom>
              <a:avLst/>
              <a:gdLst/>
              <a:ahLst/>
              <a:cxnLst/>
              <a:rect l="l" t="t" r="r" b="b"/>
              <a:pathLst>
                <a:path w="237998" h="352425">
                  <a:moveTo>
                    <a:pt x="228092" y="81153"/>
                  </a:moveTo>
                  <a:cubicBezTo>
                    <a:pt x="228092" y="102616"/>
                    <a:pt x="221488" y="120650"/>
                    <a:pt x="208661" y="136017"/>
                  </a:cubicBezTo>
                  <a:cubicBezTo>
                    <a:pt x="195834" y="150876"/>
                    <a:pt x="177419" y="161290"/>
                    <a:pt x="153797" y="166878"/>
                  </a:cubicBezTo>
                  <a:lnTo>
                    <a:pt x="153797" y="168275"/>
                  </a:lnTo>
                  <a:cubicBezTo>
                    <a:pt x="181610" y="171704"/>
                    <a:pt x="202311" y="180086"/>
                    <a:pt x="216535" y="193548"/>
                  </a:cubicBezTo>
                  <a:cubicBezTo>
                    <a:pt x="230759" y="207010"/>
                    <a:pt x="237998" y="225171"/>
                    <a:pt x="237998" y="247650"/>
                  </a:cubicBezTo>
                  <a:cubicBezTo>
                    <a:pt x="237998" y="280543"/>
                    <a:pt x="225806" y="306324"/>
                    <a:pt x="201930" y="324612"/>
                  </a:cubicBezTo>
                  <a:cubicBezTo>
                    <a:pt x="178054" y="342900"/>
                    <a:pt x="143637" y="352425"/>
                    <a:pt x="99187" y="352425"/>
                  </a:cubicBezTo>
                  <a:cubicBezTo>
                    <a:pt x="62103" y="352425"/>
                    <a:pt x="28702" y="346202"/>
                    <a:pt x="0" y="334010"/>
                  </a:cubicBezTo>
                  <a:lnTo>
                    <a:pt x="0" y="272288"/>
                  </a:lnTo>
                  <a:cubicBezTo>
                    <a:pt x="13208" y="278892"/>
                    <a:pt x="28067" y="284480"/>
                    <a:pt x="44069" y="288544"/>
                  </a:cubicBezTo>
                  <a:cubicBezTo>
                    <a:pt x="60071" y="292608"/>
                    <a:pt x="75946" y="294767"/>
                    <a:pt x="91567" y="294767"/>
                  </a:cubicBezTo>
                  <a:cubicBezTo>
                    <a:pt x="115443" y="294767"/>
                    <a:pt x="133223" y="290576"/>
                    <a:pt x="144653" y="282575"/>
                  </a:cubicBezTo>
                  <a:cubicBezTo>
                    <a:pt x="156083" y="274574"/>
                    <a:pt x="161671" y="261366"/>
                    <a:pt x="161671" y="243332"/>
                  </a:cubicBezTo>
                  <a:cubicBezTo>
                    <a:pt x="161671" y="227330"/>
                    <a:pt x="155067" y="215900"/>
                    <a:pt x="141859" y="209042"/>
                  </a:cubicBezTo>
                  <a:cubicBezTo>
                    <a:pt x="128651" y="202184"/>
                    <a:pt x="107823" y="199009"/>
                    <a:pt x="79121" y="199009"/>
                  </a:cubicBezTo>
                  <a:lnTo>
                    <a:pt x="53213" y="199009"/>
                  </a:lnTo>
                  <a:lnTo>
                    <a:pt x="53213" y="143510"/>
                  </a:lnTo>
                  <a:lnTo>
                    <a:pt x="79629" y="143510"/>
                  </a:lnTo>
                  <a:cubicBezTo>
                    <a:pt x="106299" y="143510"/>
                    <a:pt x="125730" y="140081"/>
                    <a:pt x="137922" y="133096"/>
                  </a:cubicBezTo>
                  <a:cubicBezTo>
                    <a:pt x="150114" y="126111"/>
                    <a:pt x="156337" y="114300"/>
                    <a:pt x="156337" y="97409"/>
                  </a:cubicBezTo>
                  <a:cubicBezTo>
                    <a:pt x="156337" y="71374"/>
                    <a:pt x="140081" y="58547"/>
                    <a:pt x="107442" y="58547"/>
                  </a:cubicBezTo>
                  <a:cubicBezTo>
                    <a:pt x="96393" y="58547"/>
                    <a:pt x="84582" y="60325"/>
                    <a:pt x="73152" y="64135"/>
                  </a:cubicBezTo>
                  <a:cubicBezTo>
                    <a:pt x="61341" y="67945"/>
                    <a:pt x="48514" y="74549"/>
                    <a:pt x="34290" y="83566"/>
                  </a:cubicBezTo>
                  <a:lnTo>
                    <a:pt x="635" y="33655"/>
                  </a:lnTo>
                  <a:cubicBezTo>
                    <a:pt x="31877" y="11049"/>
                    <a:pt x="69342" y="0"/>
                    <a:pt x="112649" y="0"/>
                  </a:cubicBezTo>
                  <a:cubicBezTo>
                    <a:pt x="148082" y="0"/>
                    <a:pt x="176149" y="7239"/>
                    <a:pt x="196977" y="21463"/>
                  </a:cubicBezTo>
                  <a:cubicBezTo>
                    <a:pt x="217805" y="35687"/>
                    <a:pt x="228219" y="55499"/>
                    <a:pt x="228219" y="81153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936019" y="5960131"/>
            <a:ext cx="1691269" cy="1691421"/>
            <a:chOff x="0" y="0"/>
            <a:chExt cx="1691272" cy="16914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91340" cy="1691641"/>
            </a:xfrm>
            <a:custGeom>
              <a:avLst/>
              <a:gdLst/>
              <a:ahLst/>
              <a:cxnLst/>
              <a:rect l="l" t="t" r="r" b="b"/>
              <a:pathLst>
                <a:path w="1691340" h="1691641">
                  <a:moveTo>
                    <a:pt x="604139" y="0"/>
                  </a:moveTo>
                  <a:cubicBezTo>
                    <a:pt x="582041" y="0"/>
                    <a:pt x="563880" y="18161"/>
                    <a:pt x="563880" y="40259"/>
                  </a:cubicBezTo>
                  <a:lnTo>
                    <a:pt x="563880" y="322199"/>
                  </a:lnTo>
                  <a:cubicBezTo>
                    <a:pt x="563880" y="344297"/>
                    <a:pt x="582041" y="362458"/>
                    <a:pt x="604139" y="362458"/>
                  </a:cubicBezTo>
                  <a:cubicBezTo>
                    <a:pt x="626237" y="362458"/>
                    <a:pt x="644398" y="344297"/>
                    <a:pt x="644398" y="322199"/>
                  </a:cubicBezTo>
                  <a:lnTo>
                    <a:pt x="644398" y="40259"/>
                  </a:lnTo>
                  <a:cubicBezTo>
                    <a:pt x="644398" y="18161"/>
                    <a:pt x="626237" y="0"/>
                    <a:pt x="604139" y="0"/>
                  </a:cubicBezTo>
                  <a:close/>
                  <a:moveTo>
                    <a:pt x="1002666" y="164973"/>
                  </a:moveTo>
                  <a:cubicBezTo>
                    <a:pt x="992379" y="164973"/>
                    <a:pt x="981965" y="168910"/>
                    <a:pt x="974218" y="176784"/>
                  </a:cubicBezTo>
                  <a:lnTo>
                    <a:pt x="774828" y="376174"/>
                  </a:lnTo>
                  <a:cubicBezTo>
                    <a:pt x="759079" y="391922"/>
                    <a:pt x="759079" y="417449"/>
                    <a:pt x="774828" y="433197"/>
                  </a:cubicBezTo>
                  <a:cubicBezTo>
                    <a:pt x="782828" y="441198"/>
                    <a:pt x="793116" y="445135"/>
                    <a:pt x="803403" y="445135"/>
                  </a:cubicBezTo>
                  <a:cubicBezTo>
                    <a:pt x="813690" y="445135"/>
                    <a:pt x="823977" y="441071"/>
                    <a:pt x="831851" y="433197"/>
                  </a:cubicBezTo>
                  <a:lnTo>
                    <a:pt x="1031241" y="233807"/>
                  </a:lnTo>
                  <a:cubicBezTo>
                    <a:pt x="1046989" y="218059"/>
                    <a:pt x="1046989" y="192532"/>
                    <a:pt x="1031241" y="176784"/>
                  </a:cubicBezTo>
                  <a:cubicBezTo>
                    <a:pt x="1023367" y="168910"/>
                    <a:pt x="1013080" y="164973"/>
                    <a:pt x="1002793" y="164973"/>
                  </a:cubicBezTo>
                  <a:close/>
                  <a:moveTo>
                    <a:pt x="205613" y="165227"/>
                  </a:moveTo>
                  <a:cubicBezTo>
                    <a:pt x="195326" y="165227"/>
                    <a:pt x="184912" y="169164"/>
                    <a:pt x="177165" y="177038"/>
                  </a:cubicBezTo>
                  <a:cubicBezTo>
                    <a:pt x="161417" y="192786"/>
                    <a:pt x="161417" y="218313"/>
                    <a:pt x="177165" y="234061"/>
                  </a:cubicBezTo>
                  <a:lnTo>
                    <a:pt x="376555" y="433451"/>
                  </a:lnTo>
                  <a:cubicBezTo>
                    <a:pt x="384429" y="441325"/>
                    <a:pt x="394716" y="445389"/>
                    <a:pt x="405003" y="445389"/>
                  </a:cubicBezTo>
                  <a:cubicBezTo>
                    <a:pt x="415290" y="445389"/>
                    <a:pt x="425577" y="441325"/>
                    <a:pt x="433451" y="433451"/>
                  </a:cubicBezTo>
                  <a:cubicBezTo>
                    <a:pt x="449199" y="417703"/>
                    <a:pt x="449199" y="392176"/>
                    <a:pt x="433451" y="376428"/>
                  </a:cubicBezTo>
                  <a:lnTo>
                    <a:pt x="233934" y="177038"/>
                  </a:lnTo>
                  <a:cubicBezTo>
                    <a:pt x="226060" y="169164"/>
                    <a:pt x="215773" y="165227"/>
                    <a:pt x="205486" y="165227"/>
                  </a:cubicBezTo>
                  <a:close/>
                  <a:moveTo>
                    <a:pt x="40259" y="563753"/>
                  </a:moveTo>
                  <a:cubicBezTo>
                    <a:pt x="18288" y="563753"/>
                    <a:pt x="254" y="581787"/>
                    <a:pt x="0" y="603758"/>
                  </a:cubicBezTo>
                  <a:lnTo>
                    <a:pt x="0" y="604520"/>
                  </a:lnTo>
                  <a:cubicBezTo>
                    <a:pt x="254" y="626491"/>
                    <a:pt x="18288" y="644398"/>
                    <a:pt x="40259" y="644398"/>
                  </a:cubicBezTo>
                  <a:lnTo>
                    <a:pt x="322199" y="644398"/>
                  </a:lnTo>
                  <a:cubicBezTo>
                    <a:pt x="344297" y="644398"/>
                    <a:pt x="362458" y="626237"/>
                    <a:pt x="362458" y="604139"/>
                  </a:cubicBezTo>
                  <a:cubicBezTo>
                    <a:pt x="362458" y="582041"/>
                    <a:pt x="344297" y="563880"/>
                    <a:pt x="322199" y="563880"/>
                  </a:cubicBezTo>
                  <a:close/>
                  <a:moveTo>
                    <a:pt x="686690" y="763143"/>
                  </a:moveTo>
                  <a:cubicBezTo>
                    <a:pt x="676403" y="763143"/>
                    <a:pt x="666115" y="767081"/>
                    <a:pt x="658242" y="775081"/>
                  </a:cubicBezTo>
                  <a:lnTo>
                    <a:pt x="458851" y="974472"/>
                  </a:lnTo>
                  <a:cubicBezTo>
                    <a:pt x="443103" y="990220"/>
                    <a:pt x="443103" y="1015747"/>
                    <a:pt x="458851" y="1031495"/>
                  </a:cubicBezTo>
                  <a:cubicBezTo>
                    <a:pt x="466725" y="1039369"/>
                    <a:pt x="477012" y="1043433"/>
                    <a:pt x="487299" y="1043433"/>
                  </a:cubicBezTo>
                  <a:cubicBezTo>
                    <a:pt x="497586" y="1043433"/>
                    <a:pt x="507873" y="1039369"/>
                    <a:pt x="515747" y="1031495"/>
                  </a:cubicBezTo>
                  <a:lnTo>
                    <a:pt x="715138" y="832104"/>
                  </a:lnTo>
                  <a:cubicBezTo>
                    <a:pt x="730886" y="816356"/>
                    <a:pt x="730886" y="790829"/>
                    <a:pt x="715138" y="775081"/>
                  </a:cubicBezTo>
                  <a:cubicBezTo>
                    <a:pt x="707264" y="767081"/>
                    <a:pt x="696976" y="763143"/>
                    <a:pt x="686690" y="763143"/>
                  </a:cubicBezTo>
                  <a:close/>
                  <a:moveTo>
                    <a:pt x="583057" y="543052"/>
                  </a:moveTo>
                  <a:cubicBezTo>
                    <a:pt x="572516" y="543052"/>
                    <a:pt x="562229" y="547116"/>
                    <a:pt x="554482" y="554863"/>
                  </a:cubicBezTo>
                  <a:cubicBezTo>
                    <a:pt x="543433" y="565912"/>
                    <a:pt x="539750" y="582676"/>
                    <a:pt x="545211" y="597408"/>
                  </a:cubicBezTo>
                  <a:lnTo>
                    <a:pt x="901193" y="1551433"/>
                  </a:lnTo>
                  <a:cubicBezTo>
                    <a:pt x="906019" y="1564133"/>
                    <a:pt x="916941" y="1573785"/>
                    <a:pt x="930403" y="1576579"/>
                  </a:cubicBezTo>
                  <a:cubicBezTo>
                    <a:pt x="933197" y="1577214"/>
                    <a:pt x="936118" y="1577595"/>
                    <a:pt x="939039" y="1577595"/>
                  </a:cubicBezTo>
                  <a:cubicBezTo>
                    <a:pt x="949580" y="1577595"/>
                    <a:pt x="959867" y="1573404"/>
                    <a:pt x="967487" y="1565784"/>
                  </a:cubicBezTo>
                  <a:lnTo>
                    <a:pt x="1138429" y="1394842"/>
                  </a:lnTo>
                  <a:lnTo>
                    <a:pt x="1423290" y="1679703"/>
                  </a:lnTo>
                  <a:cubicBezTo>
                    <a:pt x="1431164" y="1687577"/>
                    <a:pt x="1441451" y="1691641"/>
                    <a:pt x="1451738" y="1691641"/>
                  </a:cubicBezTo>
                  <a:cubicBezTo>
                    <a:pt x="1462025" y="1691641"/>
                    <a:pt x="1472312" y="1687577"/>
                    <a:pt x="1480186" y="1679703"/>
                  </a:cubicBezTo>
                  <a:lnTo>
                    <a:pt x="1679576" y="1480313"/>
                  </a:lnTo>
                  <a:cubicBezTo>
                    <a:pt x="1695324" y="1464438"/>
                    <a:pt x="1695324" y="1439038"/>
                    <a:pt x="1679195" y="1423544"/>
                  </a:cubicBezTo>
                  <a:lnTo>
                    <a:pt x="1394461" y="1138683"/>
                  </a:lnTo>
                  <a:lnTo>
                    <a:pt x="1565403" y="967741"/>
                  </a:lnTo>
                  <a:cubicBezTo>
                    <a:pt x="1575055" y="958089"/>
                    <a:pt x="1579119" y="944119"/>
                    <a:pt x="1576325" y="930657"/>
                  </a:cubicBezTo>
                  <a:cubicBezTo>
                    <a:pt x="1573531" y="917194"/>
                    <a:pt x="1564006" y="906273"/>
                    <a:pt x="1551179" y="901447"/>
                  </a:cubicBezTo>
                  <a:lnTo>
                    <a:pt x="597027" y="545465"/>
                  </a:lnTo>
                  <a:cubicBezTo>
                    <a:pt x="592455" y="543814"/>
                    <a:pt x="587756" y="542925"/>
                    <a:pt x="583057" y="542925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367128" y="2477131"/>
            <a:ext cx="11301259" cy="5565870"/>
          </a:xfrm>
          <a:custGeom>
            <a:avLst/>
            <a:gdLst/>
            <a:ahLst/>
            <a:cxnLst/>
            <a:rect l="l" t="t" r="r" b="b"/>
            <a:pathLst>
              <a:path w="11301259" h="5565870">
                <a:moveTo>
                  <a:pt x="0" y="0"/>
                </a:moveTo>
                <a:lnTo>
                  <a:pt x="11301259" y="0"/>
                </a:lnTo>
                <a:lnTo>
                  <a:pt x="11301259" y="5565870"/>
                </a:lnTo>
                <a:lnTo>
                  <a:pt x="0" y="55658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21838" y="3959414"/>
            <a:ext cx="1513322" cy="1040768"/>
          </a:xfrm>
          <a:custGeom>
            <a:avLst/>
            <a:gdLst/>
            <a:ahLst/>
            <a:cxnLst/>
            <a:rect l="l" t="t" r="r" b="b"/>
            <a:pathLst>
              <a:path w="1513322" h="1040768">
                <a:moveTo>
                  <a:pt x="0" y="0"/>
                </a:moveTo>
                <a:lnTo>
                  <a:pt x="1513323" y="0"/>
                </a:lnTo>
                <a:lnTo>
                  <a:pt x="1513323" y="1040768"/>
                </a:lnTo>
                <a:lnTo>
                  <a:pt x="0" y="1040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422311" y="1343419"/>
            <a:ext cx="1536697" cy="1536697"/>
            <a:chOff x="0" y="0"/>
            <a:chExt cx="1536700" cy="1536700"/>
          </a:xfrm>
        </p:grpSpPr>
        <p:sp>
          <p:nvSpPr>
            <p:cNvPr id="12" name="Freeform 12"/>
            <p:cNvSpPr/>
            <p:nvPr/>
          </p:nvSpPr>
          <p:spPr>
            <a:xfrm>
              <a:off x="63500" y="63500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704850" y="41783"/>
                  </a:moveTo>
                  <a:cubicBezTo>
                    <a:pt x="1070483" y="41783"/>
                    <a:pt x="1367917" y="339217"/>
                    <a:pt x="1367917" y="704850"/>
                  </a:cubicBezTo>
                  <a:cubicBezTo>
                    <a:pt x="1367917" y="1070483"/>
                    <a:pt x="1070483" y="1367917"/>
                    <a:pt x="704850" y="1367917"/>
                  </a:cubicBezTo>
                  <a:cubicBezTo>
                    <a:pt x="339217" y="1367917"/>
                    <a:pt x="41783" y="1070483"/>
                    <a:pt x="41783" y="704850"/>
                  </a:cubicBezTo>
                  <a:cubicBezTo>
                    <a:pt x="41783" y="339217"/>
                    <a:pt x="339217" y="41783"/>
                    <a:pt x="704850" y="41783"/>
                  </a:cubicBezTo>
                  <a:close/>
                  <a:moveTo>
                    <a:pt x="703834" y="0"/>
                  </a:moveTo>
                  <a:cubicBezTo>
                    <a:pt x="315595" y="508"/>
                    <a:pt x="0" y="316484"/>
                    <a:pt x="0" y="704850"/>
                  </a:cubicBezTo>
                  <a:cubicBezTo>
                    <a:pt x="0" y="1093597"/>
                    <a:pt x="316103" y="1409700"/>
                    <a:pt x="704850" y="1409700"/>
                  </a:cubicBezTo>
                  <a:cubicBezTo>
                    <a:pt x="1093597" y="1409700"/>
                    <a:pt x="1409700" y="1093597"/>
                    <a:pt x="1409700" y="704850"/>
                  </a:cubicBezTo>
                  <a:cubicBezTo>
                    <a:pt x="1409700" y="316484"/>
                    <a:pt x="1094105" y="508"/>
                    <a:pt x="70586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32333" y="593471"/>
              <a:ext cx="273177" cy="362585"/>
            </a:xfrm>
            <a:custGeom>
              <a:avLst/>
              <a:gdLst/>
              <a:ahLst/>
              <a:cxnLst/>
              <a:rect l="l" t="t" r="r" b="b"/>
              <a:pathLst>
                <a:path w="273177" h="362585">
                  <a:moveTo>
                    <a:pt x="273177" y="287401"/>
                  </a:moveTo>
                  <a:lnTo>
                    <a:pt x="229489" y="287401"/>
                  </a:lnTo>
                  <a:lnTo>
                    <a:pt x="229489" y="362585"/>
                  </a:lnTo>
                  <a:lnTo>
                    <a:pt x="154686" y="362585"/>
                  </a:lnTo>
                  <a:lnTo>
                    <a:pt x="154686" y="287401"/>
                  </a:lnTo>
                  <a:lnTo>
                    <a:pt x="0" y="287401"/>
                  </a:lnTo>
                  <a:lnTo>
                    <a:pt x="0" y="234315"/>
                  </a:lnTo>
                  <a:lnTo>
                    <a:pt x="159131" y="0"/>
                  </a:lnTo>
                  <a:lnTo>
                    <a:pt x="229489" y="0"/>
                  </a:lnTo>
                  <a:lnTo>
                    <a:pt x="229489" y="228092"/>
                  </a:lnTo>
                  <a:lnTo>
                    <a:pt x="273177" y="228092"/>
                  </a:lnTo>
                  <a:lnTo>
                    <a:pt x="273177" y="287528"/>
                  </a:lnTo>
                  <a:close/>
                  <a:moveTo>
                    <a:pt x="154305" y="228092"/>
                  </a:moveTo>
                  <a:lnTo>
                    <a:pt x="154305" y="166497"/>
                  </a:lnTo>
                  <a:cubicBezTo>
                    <a:pt x="154305" y="156210"/>
                    <a:pt x="154686" y="141224"/>
                    <a:pt x="155448" y="121793"/>
                  </a:cubicBezTo>
                  <a:cubicBezTo>
                    <a:pt x="156210" y="102362"/>
                    <a:pt x="156972" y="90932"/>
                    <a:pt x="157226" y="87630"/>
                  </a:cubicBezTo>
                  <a:lnTo>
                    <a:pt x="155448" y="87630"/>
                  </a:lnTo>
                  <a:cubicBezTo>
                    <a:pt x="149225" y="101219"/>
                    <a:pt x="141859" y="114427"/>
                    <a:pt x="133477" y="127254"/>
                  </a:cubicBezTo>
                  <a:lnTo>
                    <a:pt x="67056" y="227711"/>
                  </a:lnTo>
                  <a:lnTo>
                    <a:pt x="154305" y="227711"/>
                  </a:lnTo>
                  <a:lnTo>
                    <a:pt x="154305" y="228092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415578" y="889284"/>
            <a:ext cx="3874418" cy="122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4"/>
              </a:lnSpc>
            </a:pPr>
            <a:r>
              <a:rPr lang="en-US" sz="2145" spc="2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Clicca su "Profilo" e si aprirà una finestra con le informazioni relative alla tua utenza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98044" y="1165926"/>
            <a:ext cx="5022228" cy="236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9"/>
              </a:lnSpc>
            </a:pPr>
            <a:r>
              <a:rPr lang="en-US" sz="2037" spc="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Seleziona i tag di profilazione in base alle caratteristiche della tua attività per ricevere via e-mail i bandi in linea con i criteri selezionati. Indica:</a:t>
            </a:r>
          </a:p>
          <a:p>
            <a:pPr marL="439931" lvl="1" indent="-219965" algn="l">
              <a:lnSpc>
                <a:spcPts val="2349"/>
              </a:lnSpc>
              <a:buFont typeface="Arial"/>
              <a:buChar char="•"/>
            </a:pPr>
            <a:r>
              <a:rPr lang="en-US" sz="2037" spc="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Regione e Provincia in cui ha sede la tua attività</a:t>
            </a:r>
          </a:p>
          <a:p>
            <a:pPr marL="439931" lvl="1" indent="-219965" algn="l">
              <a:lnSpc>
                <a:spcPts val="2349"/>
              </a:lnSpc>
              <a:buFont typeface="Arial"/>
              <a:buChar char="•"/>
            </a:pPr>
            <a:r>
              <a:rPr lang="en-US" sz="2037" spc="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Tipologia di attività </a:t>
            </a:r>
          </a:p>
          <a:p>
            <a:pPr marL="439930" lvl="1" indent="-219965" algn="l">
              <a:lnSpc>
                <a:spcPts val="2349"/>
              </a:lnSpc>
              <a:buFont typeface="Arial"/>
              <a:buChar char="•"/>
            </a:pPr>
            <a:r>
              <a:rPr lang="en-US" sz="2037" spc="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Settore di attività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2095500"/>
            <a:ext cx="13369862" cy="5898908"/>
            <a:chOff x="155085" y="496603"/>
            <a:chExt cx="17826483" cy="7865211"/>
          </a:xfrm>
        </p:grpSpPr>
        <p:sp>
          <p:nvSpPr>
            <p:cNvPr id="3" name="Freeform 3"/>
            <p:cNvSpPr/>
            <p:nvPr/>
          </p:nvSpPr>
          <p:spPr>
            <a:xfrm>
              <a:off x="155085" y="496603"/>
              <a:ext cx="17826483" cy="7865211"/>
            </a:xfrm>
            <a:custGeom>
              <a:avLst/>
              <a:gdLst/>
              <a:ahLst/>
              <a:cxnLst/>
              <a:rect l="l" t="t" r="r" b="b"/>
              <a:pathLst>
                <a:path w="17826482" h="7865211">
                  <a:moveTo>
                    <a:pt x="0" y="0"/>
                  </a:moveTo>
                  <a:lnTo>
                    <a:pt x="17826482" y="0"/>
                  </a:lnTo>
                  <a:lnTo>
                    <a:pt x="17826482" y="7865211"/>
                  </a:lnTo>
                  <a:lnTo>
                    <a:pt x="0" y="7865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05" r="-6205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6655304" y="3752713"/>
            <a:ext cx="3061535" cy="1962807"/>
          </a:xfrm>
          <a:custGeom>
            <a:avLst/>
            <a:gdLst/>
            <a:ahLst/>
            <a:cxnLst/>
            <a:rect l="l" t="t" r="r" b="b"/>
            <a:pathLst>
              <a:path w="3061535" h="1962807">
                <a:moveTo>
                  <a:pt x="0" y="0"/>
                </a:moveTo>
                <a:lnTo>
                  <a:pt x="3061535" y="0"/>
                </a:lnTo>
                <a:lnTo>
                  <a:pt x="3061535" y="1962808"/>
                </a:lnTo>
                <a:lnTo>
                  <a:pt x="0" y="196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324691" y="7994408"/>
            <a:ext cx="2092080" cy="1842183"/>
            <a:chOff x="0" y="0"/>
            <a:chExt cx="3648799" cy="3212948"/>
          </a:xfrm>
        </p:grpSpPr>
        <p:sp>
          <p:nvSpPr>
            <p:cNvPr id="9" name="Freeform 9"/>
            <p:cNvSpPr/>
            <p:nvPr/>
          </p:nvSpPr>
          <p:spPr>
            <a:xfrm>
              <a:off x="63500" y="86360"/>
              <a:ext cx="3065526" cy="3063110"/>
            </a:xfrm>
            <a:custGeom>
              <a:avLst/>
              <a:gdLst/>
              <a:ahLst/>
              <a:cxnLst/>
              <a:rect l="l" t="t" r="r" b="b"/>
              <a:pathLst>
                <a:path w="3065526" h="3063110">
                  <a:moveTo>
                    <a:pt x="1532763" y="0"/>
                  </a:moveTo>
                  <a:cubicBezTo>
                    <a:pt x="1123315" y="0"/>
                    <a:pt x="738505" y="159258"/>
                    <a:pt x="448945" y="448563"/>
                  </a:cubicBezTo>
                  <a:cubicBezTo>
                    <a:pt x="159385" y="737869"/>
                    <a:pt x="0" y="1122552"/>
                    <a:pt x="0" y="1531618"/>
                  </a:cubicBezTo>
                  <a:cubicBezTo>
                    <a:pt x="0" y="1940685"/>
                    <a:pt x="159385" y="2325368"/>
                    <a:pt x="448945" y="2614673"/>
                  </a:cubicBezTo>
                  <a:cubicBezTo>
                    <a:pt x="732409" y="2897883"/>
                    <a:pt x="1107186" y="3056506"/>
                    <a:pt x="1506982" y="3063110"/>
                  </a:cubicBezTo>
                  <a:lnTo>
                    <a:pt x="1558544" y="3063110"/>
                  </a:lnTo>
                  <a:cubicBezTo>
                    <a:pt x="1958340" y="3056506"/>
                    <a:pt x="2333117" y="2897883"/>
                    <a:pt x="2616581" y="2614673"/>
                  </a:cubicBezTo>
                  <a:cubicBezTo>
                    <a:pt x="2906014" y="2325367"/>
                    <a:pt x="3065526" y="1940812"/>
                    <a:pt x="3065526" y="1531618"/>
                  </a:cubicBezTo>
                  <a:cubicBezTo>
                    <a:pt x="3065526" y="1377060"/>
                    <a:pt x="3042666" y="1225930"/>
                    <a:pt x="2998724" y="1082166"/>
                  </a:cubicBezTo>
                  <a:lnTo>
                    <a:pt x="2791841" y="1288922"/>
                  </a:lnTo>
                  <a:cubicBezTo>
                    <a:pt x="2806954" y="1367535"/>
                    <a:pt x="2814955" y="1448687"/>
                    <a:pt x="2814955" y="1531745"/>
                  </a:cubicBezTo>
                  <a:cubicBezTo>
                    <a:pt x="2814955" y="2238373"/>
                    <a:pt x="2239772" y="2813047"/>
                    <a:pt x="1532763" y="2813047"/>
                  </a:cubicBezTo>
                  <a:cubicBezTo>
                    <a:pt x="825754" y="2813047"/>
                    <a:pt x="250444" y="2238246"/>
                    <a:pt x="250444" y="1531618"/>
                  </a:cubicBezTo>
                  <a:cubicBezTo>
                    <a:pt x="250444" y="1523363"/>
                    <a:pt x="250571" y="1515108"/>
                    <a:pt x="250698" y="1506980"/>
                  </a:cubicBezTo>
                  <a:cubicBezTo>
                    <a:pt x="251460" y="1464562"/>
                    <a:pt x="254381" y="1422652"/>
                    <a:pt x="259334" y="1381251"/>
                  </a:cubicBezTo>
                  <a:cubicBezTo>
                    <a:pt x="334010" y="745362"/>
                    <a:pt x="876681" y="250317"/>
                    <a:pt x="1532763" y="250317"/>
                  </a:cubicBezTo>
                  <a:cubicBezTo>
                    <a:pt x="1848739" y="250317"/>
                    <a:pt x="2138299" y="365125"/>
                    <a:pt x="2362073" y="555116"/>
                  </a:cubicBezTo>
                  <a:lnTo>
                    <a:pt x="2540127" y="377190"/>
                  </a:lnTo>
                  <a:cubicBezTo>
                    <a:pt x="2260854" y="133223"/>
                    <a:pt x="1907032" y="0"/>
                    <a:pt x="1532763" y="0"/>
                  </a:cubicBezTo>
                  <a:close/>
                </a:path>
              </a:pathLst>
            </a:custGeom>
            <a:solidFill>
              <a:srgbClr val="86C82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520827" y="63500"/>
              <a:ext cx="3064383" cy="2489706"/>
            </a:xfrm>
            <a:custGeom>
              <a:avLst/>
              <a:gdLst/>
              <a:ahLst/>
              <a:cxnLst/>
              <a:rect l="l" t="t" r="r" b="b"/>
              <a:pathLst>
                <a:path w="3064383" h="2489706">
                  <a:moveTo>
                    <a:pt x="2748788" y="0"/>
                  </a:moveTo>
                  <a:lnTo>
                    <a:pt x="2038604" y="709675"/>
                  </a:lnTo>
                  <a:lnTo>
                    <a:pt x="910590" y="1836926"/>
                  </a:lnTo>
                  <a:lnTo>
                    <a:pt x="335534" y="1184528"/>
                  </a:lnTo>
                  <a:lnTo>
                    <a:pt x="0" y="1480056"/>
                  </a:lnTo>
                  <a:lnTo>
                    <a:pt x="890016" y="2489706"/>
                  </a:lnTo>
                  <a:lnTo>
                    <a:pt x="2467864" y="912748"/>
                  </a:lnTo>
                  <a:lnTo>
                    <a:pt x="3064383" y="316611"/>
                  </a:lnTo>
                  <a:lnTo>
                    <a:pt x="3064383" y="315468"/>
                  </a:lnTo>
                  <a:lnTo>
                    <a:pt x="2748788" y="0"/>
                  </a:lnTo>
                  <a:close/>
                </a:path>
              </a:pathLst>
            </a:custGeom>
            <a:solidFill>
              <a:srgbClr val="86C82B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658322" y="3541483"/>
            <a:ext cx="4947033" cy="11926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58"/>
              </a:lnSpc>
            </a:pPr>
            <a:r>
              <a:rPr lang="en-US" sz="2652" spc="2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Scegli</a:t>
            </a:r>
            <a:r>
              <a:rPr lang="en-US" sz="2652" spc="2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652" spc="2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ricevere</a:t>
            </a:r>
            <a:r>
              <a:rPr lang="en-US" sz="2652" spc="2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 e-mail informative sui </a:t>
            </a:r>
            <a:r>
              <a:rPr lang="en-US" sz="2652" spc="2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bandi</a:t>
            </a:r>
            <a:r>
              <a:rPr lang="en-US" sz="2652" spc="2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-US" sz="2652" spc="2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tuo</a:t>
            </a:r>
            <a:r>
              <a:rPr lang="en-US" sz="2652" spc="2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interesse e </a:t>
            </a:r>
            <a:r>
              <a:rPr lang="en-US" sz="2652" spc="2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clicca</a:t>
            </a:r>
            <a:r>
              <a:rPr lang="en-US" sz="2652" spc="2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2" spc="2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2652" spc="2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"</a:t>
            </a:r>
            <a:r>
              <a:rPr lang="en-US" sz="2652" spc="26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Invia</a:t>
            </a:r>
            <a:r>
              <a:rPr lang="en-US" sz="2652" spc="2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63851" y="8677569"/>
            <a:ext cx="1915855" cy="5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4"/>
              </a:lnSpc>
            </a:pPr>
            <a:r>
              <a:rPr lang="en-US" sz="3117" b="1" spc="31" dirty="0">
                <a:solidFill>
                  <a:srgbClr val="FF57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FATTO!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71600" y="5827923"/>
            <a:ext cx="3061535" cy="1962807"/>
          </a:xfrm>
          <a:custGeom>
            <a:avLst/>
            <a:gdLst/>
            <a:ahLst/>
            <a:cxnLst/>
            <a:rect l="l" t="t" r="r" b="b"/>
            <a:pathLst>
              <a:path w="3061535" h="1962807">
                <a:moveTo>
                  <a:pt x="0" y="0"/>
                </a:moveTo>
                <a:lnTo>
                  <a:pt x="3061535" y="0"/>
                </a:lnTo>
                <a:lnTo>
                  <a:pt x="3061535" y="1962807"/>
                </a:lnTo>
                <a:lnTo>
                  <a:pt x="0" y="19628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229672" y="2145496"/>
            <a:ext cx="1441447" cy="1441447"/>
            <a:chOff x="0" y="0"/>
            <a:chExt cx="1441450" cy="1441450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657225" y="1314450"/>
                  </a:moveTo>
                  <a:cubicBezTo>
                    <a:pt x="294767" y="1314450"/>
                    <a:pt x="0" y="1019683"/>
                    <a:pt x="0" y="657225"/>
                  </a:cubicBezTo>
                  <a:cubicBezTo>
                    <a:pt x="0" y="294767"/>
                    <a:pt x="294767" y="0"/>
                    <a:pt x="657225" y="0"/>
                  </a:cubicBezTo>
                  <a:cubicBezTo>
                    <a:pt x="1019683" y="0"/>
                    <a:pt x="1314450" y="294767"/>
                    <a:pt x="1314450" y="657225"/>
                  </a:cubicBezTo>
                  <a:cubicBezTo>
                    <a:pt x="1314450" y="1019683"/>
                    <a:pt x="1019683" y="1314450"/>
                    <a:pt x="657225" y="1314450"/>
                  </a:cubicBezTo>
                  <a:close/>
                  <a:moveTo>
                    <a:pt x="657225" y="38989"/>
                  </a:moveTo>
                  <a:cubicBezTo>
                    <a:pt x="316357" y="38989"/>
                    <a:pt x="38989" y="316357"/>
                    <a:pt x="38989" y="657225"/>
                  </a:cubicBezTo>
                  <a:cubicBezTo>
                    <a:pt x="38989" y="998093"/>
                    <a:pt x="316357" y="1275461"/>
                    <a:pt x="657225" y="1275461"/>
                  </a:cubicBezTo>
                  <a:cubicBezTo>
                    <a:pt x="998093" y="1275461"/>
                    <a:pt x="1275461" y="998093"/>
                    <a:pt x="1275461" y="657225"/>
                  </a:cubicBezTo>
                  <a:cubicBezTo>
                    <a:pt x="1275461" y="316357"/>
                    <a:pt x="998093" y="38989"/>
                    <a:pt x="657225" y="38989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08584" y="557149"/>
              <a:ext cx="226060" cy="343535"/>
            </a:xfrm>
            <a:custGeom>
              <a:avLst/>
              <a:gdLst/>
              <a:ahLst/>
              <a:cxnLst/>
              <a:rect l="l" t="t" r="r" b="b"/>
              <a:pathLst>
                <a:path w="226060" h="343535">
                  <a:moveTo>
                    <a:pt x="118999" y="122555"/>
                  </a:moveTo>
                  <a:cubicBezTo>
                    <a:pt x="151765" y="122555"/>
                    <a:pt x="177800" y="131826"/>
                    <a:pt x="196977" y="150241"/>
                  </a:cubicBezTo>
                  <a:cubicBezTo>
                    <a:pt x="216408" y="168656"/>
                    <a:pt x="226060" y="193675"/>
                    <a:pt x="226060" y="225806"/>
                  </a:cubicBezTo>
                  <a:cubicBezTo>
                    <a:pt x="226060" y="263779"/>
                    <a:pt x="214376" y="292862"/>
                    <a:pt x="191135" y="313055"/>
                  </a:cubicBezTo>
                  <a:cubicBezTo>
                    <a:pt x="167894" y="333248"/>
                    <a:pt x="134366" y="343535"/>
                    <a:pt x="91313" y="343535"/>
                  </a:cubicBezTo>
                  <a:cubicBezTo>
                    <a:pt x="53721" y="343535"/>
                    <a:pt x="23241" y="337439"/>
                    <a:pt x="0" y="325374"/>
                  </a:cubicBezTo>
                  <a:lnTo>
                    <a:pt x="0" y="263398"/>
                  </a:lnTo>
                  <a:cubicBezTo>
                    <a:pt x="12319" y="269875"/>
                    <a:pt x="26289" y="275082"/>
                    <a:pt x="42418" y="279146"/>
                  </a:cubicBezTo>
                  <a:cubicBezTo>
                    <a:pt x="58547" y="283210"/>
                    <a:pt x="73914" y="285242"/>
                    <a:pt x="88519" y="285242"/>
                  </a:cubicBezTo>
                  <a:cubicBezTo>
                    <a:pt x="132334" y="285242"/>
                    <a:pt x="153797" y="267462"/>
                    <a:pt x="153797" y="231521"/>
                  </a:cubicBezTo>
                  <a:cubicBezTo>
                    <a:pt x="153797" y="197358"/>
                    <a:pt x="131191" y="180213"/>
                    <a:pt x="86106" y="180213"/>
                  </a:cubicBezTo>
                  <a:cubicBezTo>
                    <a:pt x="77851" y="180213"/>
                    <a:pt x="68961" y="180848"/>
                    <a:pt x="59055" y="182626"/>
                  </a:cubicBezTo>
                  <a:cubicBezTo>
                    <a:pt x="49149" y="184404"/>
                    <a:pt x="41275" y="186055"/>
                    <a:pt x="35179" y="187706"/>
                  </a:cubicBezTo>
                  <a:lnTo>
                    <a:pt x="6858" y="172339"/>
                  </a:lnTo>
                  <a:lnTo>
                    <a:pt x="19558" y="0"/>
                  </a:lnTo>
                  <a:lnTo>
                    <a:pt x="203073" y="0"/>
                  </a:lnTo>
                  <a:lnTo>
                    <a:pt x="203073" y="60833"/>
                  </a:lnTo>
                  <a:lnTo>
                    <a:pt x="82423" y="60833"/>
                  </a:lnTo>
                  <a:lnTo>
                    <a:pt x="76327" y="127127"/>
                  </a:lnTo>
                  <a:lnTo>
                    <a:pt x="84582" y="125476"/>
                  </a:lnTo>
                  <a:cubicBezTo>
                    <a:pt x="93472" y="123444"/>
                    <a:pt x="105156" y="122428"/>
                    <a:pt x="119126" y="122428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2960" y="638165"/>
            <a:ext cx="1257395" cy="19069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70"/>
                </a:lnTo>
                <a:lnTo>
                  <a:pt x="0" y="19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2960" y="9638405"/>
            <a:ext cx="1257395" cy="19069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69"/>
                </a:lnTo>
                <a:lnTo>
                  <a:pt x="0" y="1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84662" y="638165"/>
            <a:ext cx="1257395" cy="19069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70"/>
                </a:lnTo>
                <a:lnTo>
                  <a:pt x="0" y="19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84662" y="9638405"/>
            <a:ext cx="1257395" cy="19069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69"/>
                </a:lnTo>
                <a:lnTo>
                  <a:pt x="0" y="1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56449" y="1717767"/>
            <a:ext cx="6451178" cy="6463646"/>
          </a:xfrm>
          <a:custGeom>
            <a:avLst/>
            <a:gdLst/>
            <a:ahLst/>
            <a:cxnLst/>
            <a:rect l="l" t="t" r="r" b="b"/>
            <a:pathLst>
              <a:path w="6451178" h="6463646">
                <a:moveTo>
                  <a:pt x="0" y="0"/>
                </a:moveTo>
                <a:lnTo>
                  <a:pt x="6451178" y="0"/>
                </a:lnTo>
                <a:lnTo>
                  <a:pt x="6451178" y="6463646"/>
                </a:lnTo>
                <a:lnTo>
                  <a:pt x="0" y="6463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42950" y="3176940"/>
            <a:ext cx="8053721" cy="4439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2"/>
              </a:lnSpc>
            </a:pPr>
            <a:r>
              <a:rPr lang="en-US" sz="6757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INIZIA A RICEVERE LE INFORMATIVE SUI BANDI DI TUO INTERESSE!</a:t>
            </a:r>
          </a:p>
          <a:p>
            <a:pPr algn="l">
              <a:lnSpc>
                <a:spcPts val="5321"/>
              </a:lnSpc>
            </a:pPr>
            <a:r>
              <a:rPr lang="en-US" sz="2128" b="1" spc="595">
                <a:solidFill>
                  <a:srgbClr val="317CB8"/>
                </a:solidFill>
                <a:latin typeface="Arimo Bold"/>
                <a:ea typeface="Arimo Bold"/>
                <a:cs typeface="Arimo Bold"/>
                <a:sym typeface="Arimo Bold"/>
              </a:rPr>
              <a:t>https://bandi.simatica.it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42950" y="1589260"/>
            <a:ext cx="4124325" cy="1009650"/>
            <a:chOff x="0" y="0"/>
            <a:chExt cx="5499100" cy="1346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99100" cy="1346200"/>
            </a:xfrm>
            <a:custGeom>
              <a:avLst/>
              <a:gdLst/>
              <a:ahLst/>
              <a:cxnLst/>
              <a:rect l="l" t="t" r="r" b="b"/>
              <a:pathLst>
                <a:path w="5499100" h="1346200">
                  <a:moveTo>
                    <a:pt x="0" y="0"/>
                  </a:moveTo>
                  <a:lnTo>
                    <a:pt x="5499100" y="0"/>
                  </a:lnTo>
                  <a:lnTo>
                    <a:pt x="5499100" y="1346200"/>
                  </a:lnTo>
                  <a:lnTo>
                    <a:pt x="0" y="134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8355" b="-8355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B80482718824E87C019D0F363257B" ma:contentTypeVersion="18" ma:contentTypeDescription="Creare un nuovo documento." ma:contentTypeScope="" ma:versionID="3c0f9a44c70617f642013c7583923ab7">
  <xsd:schema xmlns:xsd="http://www.w3.org/2001/XMLSchema" xmlns:xs="http://www.w3.org/2001/XMLSchema" xmlns:p="http://schemas.microsoft.com/office/2006/metadata/properties" xmlns:ns2="2bc2e103-8059-4018-bf85-b1d967f44954" xmlns:ns3="1af16051-9202-4093-9c57-5ec494a10a46" targetNamespace="http://schemas.microsoft.com/office/2006/metadata/properties" ma:root="true" ma:fieldsID="888464b2e0e5bc92d55b212ad648253a" ns2:_="" ns3:_="">
    <xsd:import namespace="2bc2e103-8059-4018-bf85-b1d967f44954"/>
    <xsd:import namespace="1af16051-9202-4093-9c57-5ec494a10a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2e103-8059-4018-bf85-b1d967f44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8036882b-a96a-4d8c-a524-24bfe6c353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16051-9202-4093-9c57-5ec494a10a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2aeaa4f-c0b3-44aa-8f34-1bb769963616}" ma:internalName="TaxCatchAll" ma:showField="CatchAllData" ma:web="1af16051-9202-4093-9c57-5ec494a10a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f16051-9202-4093-9c57-5ec494a10a46" xsi:nil="true"/>
    <lcf76f155ced4ddcb4097134ff3c332f xmlns="2bc2e103-8059-4018-bf85-b1d967f449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330D7E-870D-4D9D-BAF4-C5FFF6999D18}"/>
</file>

<file path=customXml/itemProps2.xml><?xml version="1.0" encoding="utf-8"?>
<ds:datastoreItem xmlns:ds="http://schemas.openxmlformats.org/officeDocument/2006/customXml" ds:itemID="{662FFDE1-C32D-46A1-A4E3-C229077C8D74}"/>
</file>

<file path=customXml/itemProps3.xml><?xml version="1.0" encoding="utf-8"?>
<ds:datastoreItem xmlns:ds="http://schemas.openxmlformats.org/officeDocument/2006/customXml" ds:itemID="{FAF6A832-9B81-43FE-A721-13C3D2D1FB34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151</Words>
  <Application>Microsoft Office PowerPoint</Application>
  <PresentationFormat>Personalizzato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Montserrat Bold</vt:lpstr>
      <vt:lpstr>Montserrat</vt:lpstr>
      <vt:lpstr>Arimo Bold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Istruzioni profilazione utente.pdf</dc:title>
  <cp:lastModifiedBy>Simone Cavallera</cp:lastModifiedBy>
  <cp:revision>2</cp:revision>
  <dcterms:created xsi:type="dcterms:W3CDTF">2006-08-16T00:00:00Z</dcterms:created>
  <dcterms:modified xsi:type="dcterms:W3CDTF">2026-04-21T15:51:53Z</dcterms:modified>
  <dc:identifier>DAHHfii_s2w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0x010100369B80482718824E87C019D0F363257B</vt:lpwstr>
  </property>
</Properties>
</file>